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8"/>
  </p:notesMasterIdLst>
  <p:sldIdLst>
    <p:sldId id="256" r:id="rId2"/>
    <p:sldId id="271" r:id="rId3"/>
    <p:sldId id="543" r:id="rId4"/>
    <p:sldId id="544" r:id="rId5"/>
    <p:sldId id="470" r:id="rId6"/>
    <p:sldId id="548" r:id="rId7"/>
    <p:sldId id="550" r:id="rId8"/>
    <p:sldId id="553" r:id="rId9"/>
    <p:sldId id="551" r:id="rId10"/>
    <p:sldId id="554" r:id="rId11"/>
    <p:sldId id="555" r:id="rId12"/>
    <p:sldId id="556" r:id="rId13"/>
    <p:sldId id="558" r:id="rId14"/>
    <p:sldId id="561" r:id="rId15"/>
    <p:sldId id="562" r:id="rId16"/>
    <p:sldId id="560" r:id="rId17"/>
    <p:sldId id="557" r:id="rId18"/>
    <p:sldId id="563" r:id="rId19"/>
    <p:sldId id="565" r:id="rId20"/>
    <p:sldId id="567" r:id="rId21"/>
    <p:sldId id="568" r:id="rId22"/>
    <p:sldId id="569" r:id="rId23"/>
    <p:sldId id="571" r:id="rId24"/>
    <p:sldId id="573" r:id="rId25"/>
    <p:sldId id="547" r:id="rId26"/>
    <p:sldId id="54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58583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VIDEO SERVERI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113" y="152401"/>
            <a:ext cx="7319773" cy="48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660" y="1600201"/>
            <a:ext cx="5030679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5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933" y="1538097"/>
            <a:ext cx="940793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750" y="1574800"/>
            <a:ext cx="78105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0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Prilozi za vesti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1584141"/>
            <a:ext cx="8610600" cy="521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7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lista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580" y="1605676"/>
            <a:ext cx="9536639" cy="517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0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lista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185" y="222512"/>
            <a:ext cx="9391565" cy="653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8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1565148"/>
            <a:ext cx="8229600" cy="522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5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75" y="2362200"/>
            <a:ext cx="119160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80" y="1555862"/>
            <a:ext cx="10242839" cy="522593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7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846000"/>
            <a:ext cx="4953000" cy="47674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811" y="1711509"/>
            <a:ext cx="5097389" cy="49064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134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Nove tehnologije utiču na tehnološki proces proizvodnje TV emisija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2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Dalji razvoj TV tehnike i TV tehnologije uslovljen je razvojem računarske tehnologije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2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Realizacija VESTI zahteva: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500" dirty="0"/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veliki broj mobilnih ekipa</a:t>
            </a:r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dovoljan broj magnetoskopa  za pregled materijala</a:t>
            </a:r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veći broj montažnih jedinica</a:t>
            </a:r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velika minutaža arhivskog materijala</a:t>
            </a:r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materijali medijskih agencija</a:t>
            </a:r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obrada velike količine teksta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Režija 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32" y="1600200"/>
            <a:ext cx="1152993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1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Režija 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512903"/>
            <a:ext cx="7543800" cy="521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7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0210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Režija 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1" y="1600200"/>
            <a:ext cx="6376987" cy="515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7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Režija 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356" y="1574865"/>
            <a:ext cx="7815288" cy="520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3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Režija PLAY OUT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218" y="1524000"/>
            <a:ext cx="8211564" cy="527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0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104774"/>
            <a:ext cx="8848725" cy="66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0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0490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Primena video servera menja tehnološki proces proizvodnje i obezbeđuje: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4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500" dirty="0"/>
          </a:p>
          <a:p>
            <a:pPr marL="1527175" lvl="2" indent="-2746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dostupnost većem broju korisnika istovremeno</a:t>
            </a:r>
            <a:r>
              <a:rPr lang="hr-HR" dirty="0"/>
              <a:t>, što rezultira ubrzanjem radnog procesa proizvodnje emisije VESTI</a:t>
            </a:r>
          </a:p>
          <a:p>
            <a:pPr marL="1527175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200" dirty="0"/>
          </a:p>
          <a:p>
            <a:pPr marL="1527175" lvl="2" indent="-2746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stvaranje uslova za </a:t>
            </a:r>
            <a:r>
              <a:rPr lang="hr-HR" b="1" dirty="0">
                <a:solidFill>
                  <a:srgbClr val="C00000"/>
                </a:solidFill>
              </a:rPr>
              <a:t>trenutno delovanje na promenu sadržaja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dirty="0"/>
              <a:t>emisije sa minimalnim procentom greške</a:t>
            </a:r>
          </a:p>
          <a:p>
            <a:pPr marL="1527175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200" dirty="0"/>
          </a:p>
          <a:p>
            <a:pPr marL="1527175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manji (optimalni) broj izvršilaca </a:t>
            </a:r>
            <a:r>
              <a:rPr lang="hr-HR" dirty="0"/>
              <a:t>u tehnološkom lancu</a:t>
            </a:r>
          </a:p>
          <a:p>
            <a:pPr marL="1527175" lvl="2" indent="-2746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200" dirty="0"/>
          </a:p>
          <a:p>
            <a:pPr marL="1527175" lvl="2" indent="-2746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>
                <a:solidFill>
                  <a:srgbClr val="C00000"/>
                </a:solidFill>
              </a:rPr>
              <a:t>eliminacija magnetoskopske trake u obradi </a:t>
            </a:r>
            <a:r>
              <a:rPr lang="hr-HR" dirty="0"/>
              <a:t>čiji je krajnji rezultat tehnički kvalitetniji materijal (eliminiše se stvaranje generacija prilikom obrade)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5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896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Primena video servera u realizaciji VESTI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500" dirty="0"/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800" dirty="0"/>
          </a:p>
          <a:p>
            <a:pPr marL="1797050" lvl="2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prilikom obrade materijala ne stvara se nova, lošija generacija snimka</a:t>
            </a:r>
          </a:p>
          <a:p>
            <a:pPr marL="1625600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800" dirty="0"/>
          </a:p>
          <a:p>
            <a:pPr marL="1797050" lvl="2" indent="-4572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materijali se organizuju u bazu, u koju se upisuju svi podaci o njima, što olakšava kasnije pretraživanje (sistem je povezan sa softverskim paketom koji ga pokreće) </a:t>
            </a:r>
          </a:p>
          <a:p>
            <a:pPr marL="1625600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800" dirty="0"/>
          </a:p>
          <a:p>
            <a:pPr marL="1797050" lvl="2" indent="-4572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istom materijalu istovremeno može pristupiti više korisnika (softver za pregledanje materijala instaliran je na računarima u desku i po redakcijama)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134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Primena video servera kroz sledeće radne procese: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" dirty="0"/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skupljanje priloga (snimanje na terenu  ENG ekipom)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unos materijala i njegovo obeležavanje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pregled materijala istovremeno na više mesta, od strane više  korisnika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simultano praćenje agencijskog servisa tokom prijema (snimanja na server)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korišćenje arhivskog materijala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OFF LINE  montaža (niska rezolucija)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ON LINE  montaža (visoka rezolucija)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pravljenje PLAY  liste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emitovanje sa servera</a:t>
            </a:r>
          </a:p>
          <a:p>
            <a:pPr marL="1797050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000" dirty="0"/>
              <a:t>arhiviranje dnevnog materijala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1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76200"/>
            <a:ext cx="962633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1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Kartice za snimanje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286" y="1600200"/>
            <a:ext cx="7026315" cy="5146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3657599"/>
            <a:ext cx="4666732" cy="30893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62" y="1542162"/>
            <a:ext cx="1886838" cy="18868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404" y="1598320"/>
            <a:ext cx="2608482" cy="183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7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Čitači kartica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2286000"/>
            <a:ext cx="6757340" cy="3754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1600200"/>
            <a:ext cx="5050650" cy="505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Čitači kartica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" y="1905000"/>
            <a:ext cx="4419600" cy="441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904999"/>
            <a:ext cx="7245248" cy="44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3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9067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625201"/>
            <a:ext cx="5868620" cy="27181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540" y="3505200"/>
            <a:ext cx="597063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9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2955</TotalTime>
  <Words>336</Words>
  <Application>Microsoft Office PowerPoint</Application>
  <PresentationFormat>Widescreen</PresentationFormat>
  <Paragraphs>507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VIDEO SERVERI</vt:lpstr>
      <vt:lpstr>Video serveri</vt:lpstr>
      <vt:lpstr>Video serveri</vt:lpstr>
      <vt:lpstr>Video serveri</vt:lpstr>
      <vt:lpstr>Video  serveri</vt:lpstr>
      <vt:lpstr>Kartice za snimanje</vt:lpstr>
      <vt:lpstr>Čitači kartica</vt:lpstr>
      <vt:lpstr>Čitači kartica</vt:lpstr>
      <vt:lpstr>Video serveri</vt:lpstr>
      <vt:lpstr>Video serveri</vt:lpstr>
      <vt:lpstr>Video serveri</vt:lpstr>
      <vt:lpstr>NLE</vt:lpstr>
      <vt:lpstr>Prilozi za vesti</vt:lpstr>
      <vt:lpstr>PLAY lista</vt:lpstr>
      <vt:lpstr>PLAY lista</vt:lpstr>
      <vt:lpstr>PLAY OUT</vt:lpstr>
      <vt:lpstr>PLAY OUT</vt:lpstr>
      <vt:lpstr>PLAY OUT</vt:lpstr>
      <vt:lpstr>PLAY OUT</vt:lpstr>
      <vt:lpstr>Režija PLAY OUT</vt:lpstr>
      <vt:lpstr>Režija PLAY OUT</vt:lpstr>
      <vt:lpstr>Režija PLAY OUT</vt:lpstr>
      <vt:lpstr>Režija PLAY OUT</vt:lpstr>
      <vt:lpstr>Režija PLAY OUT</vt:lpstr>
      <vt:lpstr>Video serveri</vt:lpstr>
      <vt:lpstr>Video serveri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1048</cp:revision>
  <dcterms:created xsi:type="dcterms:W3CDTF">2006-08-16T00:00:00Z</dcterms:created>
  <dcterms:modified xsi:type="dcterms:W3CDTF">2024-08-04T12:09:52Z</dcterms:modified>
</cp:coreProperties>
</file>