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9"/>
  </p:notesMasterIdLst>
  <p:sldIdLst>
    <p:sldId id="256" r:id="rId2"/>
    <p:sldId id="271" r:id="rId3"/>
    <p:sldId id="489" r:id="rId4"/>
    <p:sldId id="550" r:id="rId5"/>
    <p:sldId id="470" r:id="rId6"/>
    <p:sldId id="490" r:id="rId7"/>
    <p:sldId id="537" r:id="rId8"/>
    <p:sldId id="521" r:id="rId9"/>
    <p:sldId id="527" r:id="rId10"/>
    <p:sldId id="531" r:id="rId11"/>
    <p:sldId id="536" r:id="rId12"/>
    <p:sldId id="491" r:id="rId13"/>
    <p:sldId id="496" r:id="rId14"/>
    <p:sldId id="495" r:id="rId15"/>
    <p:sldId id="548" r:id="rId16"/>
    <p:sldId id="499" r:id="rId17"/>
    <p:sldId id="500" r:id="rId18"/>
    <p:sldId id="501" r:id="rId19"/>
    <p:sldId id="512" r:id="rId20"/>
    <p:sldId id="505" r:id="rId21"/>
    <p:sldId id="502" r:id="rId22"/>
    <p:sldId id="503" r:id="rId23"/>
    <p:sldId id="538" r:id="rId24"/>
    <p:sldId id="517" r:id="rId25"/>
    <p:sldId id="506" r:id="rId26"/>
    <p:sldId id="515" r:id="rId27"/>
    <p:sldId id="518" r:id="rId28"/>
    <p:sldId id="543" r:id="rId29"/>
    <p:sldId id="513" r:id="rId30"/>
    <p:sldId id="523" r:id="rId31"/>
    <p:sldId id="519" r:id="rId32"/>
    <p:sldId id="522" r:id="rId33"/>
    <p:sldId id="541" r:id="rId34"/>
    <p:sldId id="542" r:id="rId35"/>
    <p:sldId id="528" r:id="rId36"/>
    <p:sldId id="529" r:id="rId37"/>
    <p:sldId id="530" r:id="rId38"/>
    <p:sldId id="525" r:id="rId39"/>
    <p:sldId id="532" r:id="rId40"/>
    <p:sldId id="534" r:id="rId41"/>
    <p:sldId id="526" r:id="rId42"/>
    <p:sldId id="547" r:id="rId43"/>
    <p:sldId id="546" r:id="rId44"/>
    <p:sldId id="545" r:id="rId45"/>
    <p:sldId id="533" r:id="rId46"/>
    <p:sldId id="535" r:id="rId47"/>
    <p:sldId id="544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90" y="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04-Aug-24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91200"/>
            <a:ext cx="8382000" cy="58583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VIRTUELNI STUDIO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3647" y="152400"/>
            <a:ext cx="7324705" cy="486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3" y="1600200"/>
            <a:ext cx="9211733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scenografija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85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695" y="1495425"/>
            <a:ext cx="10494609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scenografija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20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488" y="1549265"/>
            <a:ext cx="7849024" cy="522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2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3911" y="1496335"/>
            <a:ext cx="6067978" cy="5236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41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8899" y="1524000"/>
            <a:ext cx="6774201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0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577285-C447-81B6-FDA5-73D562A1B01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8581" y="1553453"/>
            <a:ext cx="9294838" cy="52283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9F8D6A3-D1D1-C57B-3042-4EE3F7B61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966" y="1540022"/>
            <a:ext cx="9345978" cy="52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1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568388"/>
            <a:ext cx="690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40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Senzori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938" y="1895475"/>
            <a:ext cx="6122062" cy="45073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905000"/>
            <a:ext cx="5034203" cy="450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9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Senzori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1981200"/>
            <a:ext cx="5591176" cy="41933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6974" y="1981200"/>
            <a:ext cx="5591176" cy="419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5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439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Registrovanje pokreta kamere i voditelja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9074" y="1600200"/>
            <a:ext cx="3607408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96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98298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5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dirty="0"/>
              <a:t>Virtuelni studio = </a:t>
            </a:r>
            <a:r>
              <a:rPr lang="hr-HR" b="1" dirty="0">
                <a:solidFill>
                  <a:srgbClr val="C00000"/>
                </a:solidFill>
              </a:rPr>
              <a:t>virtuelna scenografija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Za virtuelni studio potrebno je: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500" dirty="0"/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TV studio (min. 100 – 150 kvm)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2 – 3 KL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zaobljene ivice studija (horizontalne i vertikalne)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i="1" dirty="0"/>
              <a:t>Green box </a:t>
            </a:r>
            <a:r>
              <a:rPr lang="hr-HR" dirty="0"/>
              <a:t>ili </a:t>
            </a:r>
            <a:r>
              <a:rPr lang="hr-HR" i="1" dirty="0"/>
              <a:t>Blue box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 računar u koji je unet 3D model scenografije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IC (infracrvene) senzor kamere</a:t>
            </a:r>
          </a:p>
          <a:p>
            <a:pPr marL="1797050" lvl="2" indent="-4572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glavni računar (DVG –digital video graphic)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Senzori na plafonu studija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1596131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77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 na kameri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500" y="1581150"/>
            <a:ext cx="6908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0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Senzori za kameru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381" y="2057400"/>
            <a:ext cx="5769377" cy="39520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7244" y="2057400"/>
            <a:ext cx="5676157" cy="395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Senzori na kameri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75786"/>
            <a:ext cx="7848600" cy="523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6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DVG (digital video graphics)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499" y="1600200"/>
            <a:ext cx="6477001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79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4965" y="1524000"/>
            <a:ext cx="558207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5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1325" y="1524000"/>
            <a:ext cx="76693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6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9077" y="1579109"/>
            <a:ext cx="7193845" cy="520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9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100" y="1538287"/>
            <a:ext cx="9321799" cy="524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23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7949" y="1524000"/>
            <a:ext cx="7876101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6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515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KL je vezan za računar u koji je unet 3D model scenografije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Na plafonu studija postavljene su IC (infracrvene) senzor kamere koje su povezane na isti računar kao i KL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Senzori na plafonu registruju signal sa predajnih senzora na kamerama (prenose informaciju o polju pokrivanja, planu, rakursu)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1600" dirty="0"/>
          </a:p>
          <a:p>
            <a:pPr marL="985838" lvl="2" indent="-3556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Generisani signal prenosi se u glavnu računarsku jedinicu DVG (digital video graphics) i istovremeno u računarsku jedinicu koja prati i usklađuje pokrete kamere sa 3D modelom scenografije (tracking)</a:t>
            </a:r>
          </a:p>
          <a:p>
            <a:pPr marL="973138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6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19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5441" y="1524001"/>
            <a:ext cx="7881118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12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185" y="1485900"/>
            <a:ext cx="7891630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83" y="4607657"/>
            <a:ext cx="2963057" cy="21741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83" y="1590149"/>
            <a:ext cx="2939242" cy="29392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978" y="2057400"/>
            <a:ext cx="8793772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61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Stype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1599048"/>
            <a:ext cx="5720818" cy="518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8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Konzola za Stype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681" y="1539983"/>
            <a:ext cx="7852638" cy="523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4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3907" y="1487750"/>
            <a:ext cx="7620000" cy="5334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virtuelnog studija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25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019" y="1524001"/>
            <a:ext cx="8613962" cy="525779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virtuelnog studija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40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virtuelnog studija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9333" y="1585912"/>
            <a:ext cx="9237134" cy="519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18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8816" y="1563625"/>
            <a:ext cx="9318168" cy="521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0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7867" y="1562100"/>
            <a:ext cx="907626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9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515600" cy="5334000"/>
          </a:xfrm>
        </p:spPr>
        <p:txBody>
          <a:bodyPr>
            <a:normAutofit/>
          </a:bodyPr>
          <a:lstStyle/>
          <a:p>
            <a:pPr marL="630238" lvl="2" indent="0">
              <a:spcBef>
                <a:spcPts val="0"/>
              </a:spcBef>
              <a:buClrTx/>
              <a:buSzPct val="80000"/>
              <a:buNone/>
            </a:pPr>
            <a:endParaRPr lang="hr-HR" sz="1600" dirty="0"/>
          </a:p>
          <a:p>
            <a:pPr marL="985838" lvl="2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dirty="0"/>
          </a:p>
          <a:p>
            <a:pPr marL="985838" lvl="2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U glavnom računaru DVG usklađuju se svi signali:</a:t>
            </a:r>
          </a:p>
          <a:p>
            <a:pPr marL="23590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3D model scenografije</a:t>
            </a:r>
          </a:p>
          <a:p>
            <a:pPr marL="23590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položaj i pokret kamere (tracking)</a:t>
            </a:r>
          </a:p>
          <a:p>
            <a:pPr marL="2359025" lvl="3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generisana slika kamere u studiju</a:t>
            </a:r>
          </a:p>
          <a:p>
            <a:pPr marL="2016125" lvl="3" indent="0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hr-HR" sz="24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Obrađen signal ulazi u video mikser i prosleđuje se u emitovanje</a:t>
            </a: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8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7169" y="1597041"/>
            <a:ext cx="8437662" cy="518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7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0500" y="1566863"/>
            <a:ext cx="9271000" cy="521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1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82D39C-652A-5E86-3D07-9A22475F7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533" y="1600200"/>
            <a:ext cx="9076267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3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502B95-1E8D-144E-02D8-E79FF9D68B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577" y="1611215"/>
            <a:ext cx="9158845" cy="517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EF59E7-472D-3928-8A9B-AC298CA3B4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1361" y="1582744"/>
            <a:ext cx="9209277" cy="519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1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3200" y="1581150"/>
            <a:ext cx="9245600" cy="52006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89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3" y="1600200"/>
            <a:ext cx="921173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133" y="1590675"/>
            <a:ext cx="921173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029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140" y="1549473"/>
            <a:ext cx="7859720" cy="523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1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1407" y="1519428"/>
            <a:ext cx="9269186" cy="519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66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Virtuelni 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10363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7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scenografija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5" y="1524000"/>
            <a:ext cx="9211730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39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301" y="1485900"/>
            <a:ext cx="9347198" cy="525779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Virtuelna scenografija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3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2881</TotalTime>
  <Words>338</Words>
  <Application>Microsoft Office PowerPoint</Application>
  <PresentationFormat>Widescreen</PresentationFormat>
  <Paragraphs>917</Paragraphs>
  <Slides>47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VIRTUELNI STUDIO</vt:lpstr>
      <vt:lpstr>Virtuelni studio</vt:lpstr>
      <vt:lpstr>Virtuelni studio</vt:lpstr>
      <vt:lpstr>Virtuelni studio</vt:lpstr>
      <vt:lpstr>Virtuelni studio</vt:lpstr>
      <vt:lpstr>Virtuelni studio</vt:lpstr>
      <vt:lpstr>Virtuelni studio</vt:lpstr>
      <vt:lpstr>Virtuelna scenografija</vt:lpstr>
      <vt:lpstr>Virtuelna scenografija</vt:lpstr>
      <vt:lpstr>Virtuelna scenografija</vt:lpstr>
      <vt:lpstr>Virtuelna scenografija</vt:lpstr>
      <vt:lpstr>Virtuelni studio</vt:lpstr>
      <vt:lpstr>Virtuelni studio</vt:lpstr>
      <vt:lpstr>Virtuelni studio</vt:lpstr>
      <vt:lpstr>Virtuelni studio</vt:lpstr>
      <vt:lpstr>Virtuelni studio</vt:lpstr>
      <vt:lpstr>Senzori u studiju</vt:lpstr>
      <vt:lpstr>Senzori u studiju</vt:lpstr>
      <vt:lpstr>Registrovanje pokreta kamere i voditelja</vt:lpstr>
      <vt:lpstr>Senzori na plafonu studija</vt:lpstr>
      <vt:lpstr>Senzor na kameri</vt:lpstr>
      <vt:lpstr>Senzori za kameru</vt:lpstr>
      <vt:lpstr>Senzori na kameri</vt:lpstr>
      <vt:lpstr>DVG (digital video graphics)</vt:lpstr>
      <vt:lpstr>Virtuelni studio</vt:lpstr>
      <vt:lpstr>Virtuelni studio</vt:lpstr>
      <vt:lpstr>Virtuelni studio</vt:lpstr>
      <vt:lpstr>Virtuelni studio</vt:lpstr>
      <vt:lpstr>Virtuelni studio</vt:lpstr>
      <vt:lpstr>Virtuelni studio</vt:lpstr>
      <vt:lpstr>Virtuelni studio</vt:lpstr>
      <vt:lpstr>Virtuelni studio</vt:lpstr>
      <vt:lpstr>Stype sistem</vt:lpstr>
      <vt:lpstr>Konzola za Stype</vt:lpstr>
      <vt:lpstr>Režija virtuelnog studija</vt:lpstr>
      <vt:lpstr>Režija virtuelnog studija</vt:lpstr>
      <vt:lpstr>Režija virtuelnog studija</vt:lpstr>
      <vt:lpstr>Virtuelni studio</vt:lpstr>
      <vt:lpstr>Virtuelni studio</vt:lpstr>
      <vt:lpstr>Virtuelni studio</vt:lpstr>
      <vt:lpstr>Virtuelna grafika</vt:lpstr>
      <vt:lpstr>Virtuelna grafika</vt:lpstr>
      <vt:lpstr>Virtuelna grafika</vt:lpstr>
      <vt:lpstr>Virtuelna grafika</vt:lpstr>
      <vt:lpstr>Virtuelna grafika</vt:lpstr>
      <vt:lpstr>Virtuelna grafika</vt:lpstr>
      <vt:lpstr>Virtuelna grafika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1007</cp:revision>
  <dcterms:created xsi:type="dcterms:W3CDTF">2006-08-16T00:00:00Z</dcterms:created>
  <dcterms:modified xsi:type="dcterms:W3CDTF">2024-08-04T11:54:03Z</dcterms:modified>
</cp:coreProperties>
</file>